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2" r:id="rId2"/>
    <p:sldId id="301" r:id="rId3"/>
    <p:sldId id="300" r:id="rId4"/>
    <p:sldId id="302" r:id="rId5"/>
    <p:sldId id="308" r:id="rId6"/>
    <p:sldId id="303" r:id="rId7"/>
    <p:sldId id="311" r:id="rId8"/>
    <p:sldId id="325" r:id="rId9"/>
  </p:sldIdLst>
  <p:sldSz cx="9144000" cy="6858000" type="screen4x3"/>
  <p:notesSz cx="7010400" cy="92964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D2FC16-5BC3-4A1C-A560-086EFCB33164}" v="35" dt="2025-01-15T18:48:51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30" autoAdjust="0"/>
    <p:restoredTop sz="94629" autoAdjust="0"/>
  </p:normalViewPr>
  <p:slideViewPr>
    <p:cSldViewPr>
      <p:cViewPr varScale="1">
        <p:scale>
          <a:sx n="71" d="100"/>
          <a:sy n="71" d="100"/>
        </p:scale>
        <p:origin x="1539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D9D2FC16-5BC3-4A1C-A560-086EFCB33164}"/>
    <pc:docChg chg="undo custSel delSld modSld">
      <pc:chgData name="Joseph Demasco" userId="09b1805d7141d229" providerId="LiveId" clId="{D9D2FC16-5BC3-4A1C-A560-086EFCB33164}" dt="2025-01-15T18:52:26.643" v="592" actId="47"/>
      <pc:docMkLst>
        <pc:docMk/>
      </pc:docMkLst>
      <pc:sldChg chg="modSp mod">
        <pc:chgData name="Joseph Demasco" userId="09b1805d7141d229" providerId="LiveId" clId="{D9D2FC16-5BC3-4A1C-A560-086EFCB33164}" dt="2025-01-15T18:24:50.890" v="34" actId="14100"/>
        <pc:sldMkLst>
          <pc:docMk/>
          <pc:sldMk cId="1400114431" sldId="272"/>
        </pc:sldMkLst>
        <pc:spChg chg="mod">
          <ac:chgData name="Joseph Demasco" userId="09b1805d7141d229" providerId="LiveId" clId="{D9D2FC16-5BC3-4A1C-A560-086EFCB33164}" dt="2025-01-15T18:24:50.890" v="34" actId="14100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 delAnim modAnim">
        <pc:chgData name="Joseph Demasco" userId="09b1805d7141d229" providerId="LiveId" clId="{D9D2FC16-5BC3-4A1C-A560-086EFCB33164}" dt="2025-01-15T18:32:22.142" v="448" actId="478"/>
        <pc:sldMkLst>
          <pc:docMk/>
          <pc:sldMk cId="1917011394" sldId="300"/>
        </pc:sldMkLst>
        <pc:spChg chg="add mod">
          <ac:chgData name="Joseph Demasco" userId="09b1805d7141d229" providerId="LiveId" clId="{D9D2FC16-5BC3-4A1C-A560-086EFCB33164}" dt="2025-01-15T18:29:34.589" v="416"/>
          <ac:spMkLst>
            <pc:docMk/>
            <pc:sldMk cId="1917011394" sldId="300"/>
            <ac:spMk id="2" creationId="{A6E367C2-256A-AC8F-7FAB-497F295AD94C}"/>
          </ac:spMkLst>
        </pc:spChg>
        <pc:spChg chg="add del mod">
          <ac:chgData name="Joseph Demasco" userId="09b1805d7141d229" providerId="LiveId" clId="{D9D2FC16-5BC3-4A1C-A560-086EFCB33164}" dt="2025-01-15T18:30:23.485" v="423" actId="1037"/>
          <ac:spMkLst>
            <pc:docMk/>
            <pc:sldMk cId="1917011394" sldId="300"/>
            <ac:spMk id="4" creationId="{605CE97D-1B80-C2F5-FBFC-07B1A2CD908C}"/>
          </ac:spMkLst>
        </pc:spChg>
        <pc:spChg chg="del">
          <ac:chgData name="Joseph Demasco" userId="09b1805d7141d229" providerId="LiveId" clId="{D9D2FC16-5BC3-4A1C-A560-086EFCB33164}" dt="2025-01-15T18:29:32.440" v="415" actId="478"/>
          <ac:spMkLst>
            <pc:docMk/>
            <pc:sldMk cId="1917011394" sldId="300"/>
            <ac:spMk id="6" creationId="{BBD6B411-7A91-73C0-9920-D1674C87382E}"/>
          </ac:spMkLst>
        </pc:spChg>
        <pc:spChg chg="mod">
          <ac:chgData name="Joseph Demasco" userId="09b1805d7141d229" providerId="LiveId" clId="{D9D2FC16-5BC3-4A1C-A560-086EFCB33164}" dt="2025-01-15T18:31:41.187" v="446" actId="20577"/>
          <ac:spMkLst>
            <pc:docMk/>
            <pc:sldMk cId="1917011394" sldId="300"/>
            <ac:spMk id="125954" creationId="{00000000-0000-0000-0000-000000000000}"/>
          </ac:spMkLst>
        </pc:spChg>
        <pc:grpChg chg="add del mod">
          <ac:chgData name="Joseph Demasco" userId="09b1805d7141d229" providerId="LiveId" clId="{D9D2FC16-5BC3-4A1C-A560-086EFCB33164}" dt="2025-01-15T18:32:22.142" v="448" actId="478"/>
          <ac:grpSpMkLst>
            <pc:docMk/>
            <pc:sldMk cId="1917011394" sldId="300"/>
            <ac:grpSpMk id="8" creationId="{2FE976D1-50CD-F71C-9126-EAB487E88F83}"/>
          </ac:grpSpMkLst>
        </pc:grpChg>
        <pc:cxnChg chg="add mod">
          <ac:chgData name="Joseph Demasco" userId="09b1805d7141d229" providerId="LiveId" clId="{D9D2FC16-5BC3-4A1C-A560-086EFCB33164}" dt="2025-01-15T18:30:38.456" v="424" actId="164"/>
          <ac:cxnSpMkLst>
            <pc:docMk/>
            <pc:sldMk cId="1917011394" sldId="300"/>
            <ac:cxnSpMk id="5" creationId="{4F58B631-E3A5-1C6E-DCA8-3E69BC9EFEF0}"/>
          </ac:cxnSpMkLst>
        </pc:cxnChg>
        <pc:cxnChg chg="add mod">
          <ac:chgData name="Joseph Demasco" userId="09b1805d7141d229" providerId="LiveId" clId="{D9D2FC16-5BC3-4A1C-A560-086EFCB33164}" dt="2025-01-15T18:30:38.456" v="424" actId="164"/>
          <ac:cxnSpMkLst>
            <pc:docMk/>
            <pc:sldMk cId="1917011394" sldId="300"/>
            <ac:cxnSpMk id="7" creationId="{60FB16BB-C4D0-CFBC-778A-4850235BD95A}"/>
          </ac:cxnSpMkLst>
        </pc:cxnChg>
      </pc:sldChg>
      <pc:sldChg chg="addSp delSp modSp mod modAnim">
        <pc:chgData name="Joseph Demasco" userId="09b1805d7141d229" providerId="LiveId" clId="{D9D2FC16-5BC3-4A1C-A560-086EFCB33164}" dt="2025-01-15T18:28:31.210" v="414" actId="113"/>
        <pc:sldMkLst>
          <pc:docMk/>
          <pc:sldMk cId="3478429796" sldId="301"/>
        </pc:sldMkLst>
        <pc:spChg chg="mod">
          <ac:chgData name="Joseph Demasco" userId="09b1805d7141d229" providerId="LiveId" clId="{D9D2FC16-5BC3-4A1C-A560-086EFCB33164}" dt="2025-01-15T18:25:40.838" v="78" actId="20577"/>
          <ac:spMkLst>
            <pc:docMk/>
            <pc:sldMk cId="3478429796" sldId="301"/>
            <ac:spMk id="2" creationId="{00000000-0000-0000-0000-000000000000}"/>
          </ac:spMkLst>
        </pc:spChg>
        <pc:spChg chg="add mod">
          <ac:chgData name="Joseph Demasco" userId="09b1805d7141d229" providerId="LiveId" clId="{D9D2FC16-5BC3-4A1C-A560-086EFCB33164}" dt="2025-01-15T18:28:31.210" v="414" actId="113"/>
          <ac:spMkLst>
            <pc:docMk/>
            <pc:sldMk cId="3478429796" sldId="301"/>
            <ac:spMk id="4" creationId="{A5AEE90F-9219-2581-27B4-FC382CC4FB1B}"/>
          </ac:spMkLst>
        </pc:spChg>
        <pc:spChg chg="del">
          <ac:chgData name="Joseph Demasco" userId="09b1805d7141d229" providerId="LiveId" clId="{D9D2FC16-5BC3-4A1C-A560-086EFCB33164}" dt="2025-01-15T18:25:49.071" v="81" actId="478"/>
          <ac:spMkLst>
            <pc:docMk/>
            <pc:sldMk cId="3478429796" sldId="301"/>
            <ac:spMk id="13" creationId="{29F12924-02F9-FBBB-4998-0C126DAABC66}"/>
          </ac:spMkLst>
        </pc:spChg>
        <pc:spChg chg="mod">
          <ac:chgData name="Joseph Demasco" userId="09b1805d7141d229" providerId="LiveId" clId="{D9D2FC16-5BC3-4A1C-A560-086EFCB33164}" dt="2025-01-15T18:25:44.838" v="79" actId="6549"/>
          <ac:spMkLst>
            <pc:docMk/>
            <pc:sldMk cId="3478429796" sldId="301"/>
            <ac:spMk id="16" creationId="{615F5A46-9979-2ACB-F8A7-635576803C6E}"/>
          </ac:spMkLst>
        </pc:spChg>
        <pc:spChg chg="del">
          <ac:chgData name="Joseph Demasco" userId="09b1805d7141d229" providerId="LiveId" clId="{D9D2FC16-5BC3-4A1C-A560-086EFCB33164}" dt="2025-01-15T18:25:53.233" v="83" actId="478"/>
          <ac:spMkLst>
            <pc:docMk/>
            <pc:sldMk cId="3478429796" sldId="301"/>
            <ac:spMk id="28" creationId="{58A87D3E-DA9A-1BDC-1D87-DF0736C3B166}"/>
          </ac:spMkLst>
        </pc:spChg>
        <pc:spChg chg="del">
          <ac:chgData name="Joseph Demasco" userId="09b1805d7141d229" providerId="LiveId" clId="{D9D2FC16-5BC3-4A1C-A560-086EFCB33164}" dt="2025-01-15T18:25:55.401" v="84" actId="478"/>
          <ac:spMkLst>
            <pc:docMk/>
            <pc:sldMk cId="3478429796" sldId="301"/>
            <ac:spMk id="29" creationId="{73F39D3F-748D-42C7-537F-60687CCF1742}"/>
          </ac:spMkLst>
        </pc:spChg>
        <pc:grpChg chg="del">
          <ac:chgData name="Joseph Demasco" userId="09b1805d7141d229" providerId="LiveId" clId="{D9D2FC16-5BC3-4A1C-A560-086EFCB33164}" dt="2025-01-15T18:25:47.671" v="80" actId="478"/>
          <ac:grpSpMkLst>
            <pc:docMk/>
            <pc:sldMk cId="3478429796" sldId="301"/>
            <ac:grpSpMk id="14" creationId="{D44262D9-A81E-52FA-599F-C5D824F4B14F}"/>
          </ac:grpSpMkLst>
        </pc:grpChg>
        <pc:grpChg chg="del">
          <ac:chgData name="Joseph Demasco" userId="09b1805d7141d229" providerId="LiveId" clId="{D9D2FC16-5BC3-4A1C-A560-086EFCB33164}" dt="2025-01-15T18:25:50.949" v="82" actId="478"/>
          <ac:grpSpMkLst>
            <pc:docMk/>
            <pc:sldMk cId="3478429796" sldId="301"/>
            <ac:grpSpMk id="21" creationId="{CBBDDD3C-F99A-4CE3-B803-92B7203D1947}"/>
          </ac:grpSpMkLst>
        </pc:grpChg>
      </pc:sldChg>
      <pc:sldChg chg="addSp delSp modSp mod">
        <pc:chgData name="Joseph Demasco" userId="09b1805d7141d229" providerId="LiveId" clId="{D9D2FC16-5BC3-4A1C-A560-086EFCB33164}" dt="2025-01-15T18:40:30.411" v="489" actId="22"/>
        <pc:sldMkLst>
          <pc:docMk/>
          <pc:sldMk cId="2951047777" sldId="302"/>
        </pc:sldMkLst>
        <pc:spChg chg="mod">
          <ac:chgData name="Joseph Demasco" userId="09b1805d7141d229" providerId="LiveId" clId="{D9D2FC16-5BC3-4A1C-A560-086EFCB33164}" dt="2025-01-15T18:40:23.815" v="487" actId="20577"/>
          <ac:spMkLst>
            <pc:docMk/>
            <pc:sldMk cId="2951047777" sldId="302"/>
            <ac:spMk id="2" creationId="{00000000-0000-0000-0000-000000000000}"/>
          </ac:spMkLst>
        </pc:spChg>
        <pc:picChg chg="add">
          <ac:chgData name="Joseph Demasco" userId="09b1805d7141d229" providerId="LiveId" clId="{D9D2FC16-5BC3-4A1C-A560-086EFCB33164}" dt="2025-01-15T18:40:30.411" v="489" actId="22"/>
          <ac:picMkLst>
            <pc:docMk/>
            <pc:sldMk cId="2951047777" sldId="302"/>
            <ac:picMk id="5" creationId="{D249DF72-F678-0C7F-49CF-CB93BF34DA18}"/>
          </ac:picMkLst>
        </pc:picChg>
        <pc:picChg chg="del">
          <ac:chgData name="Joseph Demasco" userId="09b1805d7141d229" providerId="LiveId" clId="{D9D2FC16-5BC3-4A1C-A560-086EFCB33164}" dt="2025-01-15T18:40:28.679" v="488" actId="478"/>
          <ac:picMkLst>
            <pc:docMk/>
            <pc:sldMk cId="2951047777" sldId="302"/>
            <ac:picMk id="6" creationId="{7137BD96-82BC-93EA-977C-E1EDF263DE02}"/>
          </ac:picMkLst>
        </pc:picChg>
      </pc:sldChg>
      <pc:sldChg chg="addSp delSp modSp mod modAnim">
        <pc:chgData name="Joseph Demasco" userId="09b1805d7141d229" providerId="LiveId" clId="{D9D2FC16-5BC3-4A1C-A560-086EFCB33164}" dt="2025-01-15T18:47:06.240" v="549" actId="1036"/>
        <pc:sldMkLst>
          <pc:docMk/>
          <pc:sldMk cId="2714368300" sldId="303"/>
        </pc:sldMkLst>
        <pc:spChg chg="mod">
          <ac:chgData name="Joseph Demasco" userId="09b1805d7141d229" providerId="LiveId" clId="{D9D2FC16-5BC3-4A1C-A560-086EFCB33164}" dt="2025-01-15T18:46:20.321" v="536" actId="20577"/>
          <ac:spMkLst>
            <pc:docMk/>
            <pc:sldMk cId="2714368300" sldId="303"/>
            <ac:spMk id="2" creationId="{00000000-0000-0000-0000-000000000000}"/>
          </ac:spMkLst>
        </pc:spChg>
        <pc:spChg chg="add mod">
          <ac:chgData name="Joseph Demasco" userId="09b1805d7141d229" providerId="LiveId" clId="{D9D2FC16-5BC3-4A1C-A560-086EFCB33164}" dt="2025-01-15T18:47:00.031" v="546" actId="207"/>
          <ac:spMkLst>
            <pc:docMk/>
            <pc:sldMk cId="2714368300" sldId="303"/>
            <ac:spMk id="4" creationId="{0CD1BBE0-5A5E-546D-350D-ADEF2F4B1C7E}"/>
          </ac:spMkLst>
        </pc:spChg>
        <pc:spChg chg="add mod">
          <ac:chgData name="Joseph Demasco" userId="09b1805d7141d229" providerId="LiveId" clId="{D9D2FC16-5BC3-4A1C-A560-086EFCB33164}" dt="2025-01-15T18:47:06.240" v="549" actId="1036"/>
          <ac:spMkLst>
            <pc:docMk/>
            <pc:sldMk cId="2714368300" sldId="303"/>
            <ac:spMk id="6" creationId="{716DEF6C-CB8E-11AF-4C18-D0092B6E6296}"/>
          </ac:spMkLst>
        </pc:spChg>
        <pc:picChg chg="del">
          <ac:chgData name="Joseph Demasco" userId="09b1805d7141d229" providerId="LiveId" clId="{D9D2FC16-5BC3-4A1C-A560-086EFCB33164}" dt="2025-01-15T18:46:24.144" v="537" actId="478"/>
          <ac:picMkLst>
            <pc:docMk/>
            <pc:sldMk cId="2714368300" sldId="303"/>
            <ac:picMk id="5" creationId="{F35EA0E6-7ABF-0560-8B69-264F9CA40119}"/>
          </ac:picMkLst>
        </pc:picChg>
      </pc:sldChg>
      <pc:sldChg chg="addSp delSp modSp mod modAnim">
        <pc:chgData name="Joseph Demasco" userId="09b1805d7141d229" providerId="LiveId" clId="{D9D2FC16-5BC3-4A1C-A560-086EFCB33164}" dt="2025-01-15T18:45:30.047" v="522" actId="1076"/>
        <pc:sldMkLst>
          <pc:docMk/>
          <pc:sldMk cId="610777081" sldId="308"/>
        </pc:sldMkLst>
        <pc:spChg chg="mod">
          <ac:chgData name="Joseph Demasco" userId="09b1805d7141d229" providerId="LiveId" clId="{D9D2FC16-5BC3-4A1C-A560-086EFCB33164}" dt="2025-01-15T18:45:11.944" v="516" actId="20577"/>
          <ac:spMkLst>
            <pc:docMk/>
            <pc:sldMk cId="610777081" sldId="308"/>
            <ac:spMk id="2" creationId="{00000000-0000-0000-0000-000000000000}"/>
          </ac:spMkLst>
        </pc:spChg>
        <pc:spChg chg="del">
          <ac:chgData name="Joseph Demasco" userId="09b1805d7141d229" providerId="LiveId" clId="{D9D2FC16-5BC3-4A1C-A560-086EFCB33164}" dt="2025-01-15T18:45:16.057" v="517" actId="478"/>
          <ac:spMkLst>
            <pc:docMk/>
            <pc:sldMk cId="610777081" sldId="308"/>
            <ac:spMk id="7" creationId="{9E57D85F-6318-AFCE-0970-986A2F09466E}"/>
          </ac:spMkLst>
        </pc:spChg>
        <pc:spChg chg="del">
          <ac:chgData name="Joseph Demasco" userId="09b1805d7141d229" providerId="LiveId" clId="{D9D2FC16-5BC3-4A1C-A560-086EFCB33164}" dt="2025-01-15T18:45:20.128" v="518" actId="478"/>
          <ac:spMkLst>
            <pc:docMk/>
            <pc:sldMk cId="610777081" sldId="308"/>
            <ac:spMk id="8" creationId="{8F9785E1-389A-C051-AFA9-C3162CC77A49}"/>
          </ac:spMkLst>
        </pc:spChg>
        <pc:spChg chg="del">
          <ac:chgData name="Joseph Demasco" userId="09b1805d7141d229" providerId="LiveId" clId="{D9D2FC16-5BC3-4A1C-A560-086EFCB33164}" dt="2025-01-15T18:45:23.319" v="520" actId="478"/>
          <ac:spMkLst>
            <pc:docMk/>
            <pc:sldMk cId="610777081" sldId="308"/>
            <ac:spMk id="9" creationId="{508DECBD-9E28-C68D-E1F3-801989F7CC90}"/>
          </ac:spMkLst>
        </pc:spChg>
        <pc:spChg chg="del">
          <ac:chgData name="Joseph Demasco" userId="09b1805d7141d229" providerId="LiveId" clId="{D9D2FC16-5BC3-4A1C-A560-086EFCB33164}" dt="2025-01-15T18:45:21.920" v="519" actId="478"/>
          <ac:spMkLst>
            <pc:docMk/>
            <pc:sldMk cId="610777081" sldId="308"/>
            <ac:spMk id="10" creationId="{1B4A9DBF-CA9F-7274-AC58-94D7D180C03B}"/>
          </ac:spMkLst>
        </pc:spChg>
        <pc:picChg chg="add mod">
          <ac:chgData name="Joseph Demasco" userId="09b1805d7141d229" providerId="LiveId" clId="{D9D2FC16-5BC3-4A1C-A560-086EFCB33164}" dt="2025-01-15T18:45:30.047" v="522" actId="1076"/>
          <ac:picMkLst>
            <pc:docMk/>
            <pc:sldMk cId="610777081" sldId="308"/>
            <ac:picMk id="5" creationId="{D95FE2EB-C607-B50A-ED89-511A88B73144}"/>
          </ac:picMkLst>
        </pc:picChg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4098099057" sldId="310"/>
        </pc:sldMkLst>
      </pc:sldChg>
      <pc:sldChg chg="addSp delSp modSp mod delAnim modAnim">
        <pc:chgData name="Joseph Demasco" userId="09b1805d7141d229" providerId="LiveId" clId="{D9D2FC16-5BC3-4A1C-A560-086EFCB33164}" dt="2025-01-15T18:49:04.696" v="575" actId="20577"/>
        <pc:sldMkLst>
          <pc:docMk/>
          <pc:sldMk cId="3931435469" sldId="311"/>
        </pc:sldMkLst>
        <pc:spChg chg="mod">
          <ac:chgData name="Joseph Demasco" userId="09b1805d7141d229" providerId="LiveId" clId="{D9D2FC16-5BC3-4A1C-A560-086EFCB33164}" dt="2025-01-15T18:49:04.696" v="575" actId="20577"/>
          <ac:spMkLst>
            <pc:docMk/>
            <pc:sldMk cId="3931435469" sldId="311"/>
            <ac:spMk id="2" creationId="{00000000-0000-0000-0000-000000000000}"/>
          </ac:spMkLst>
        </pc:spChg>
        <pc:spChg chg="add mod">
          <ac:chgData name="Joseph Demasco" userId="09b1805d7141d229" providerId="LiveId" clId="{D9D2FC16-5BC3-4A1C-A560-086EFCB33164}" dt="2025-01-15T18:48:51.057" v="561" actId="207"/>
          <ac:spMkLst>
            <pc:docMk/>
            <pc:sldMk cId="3931435469" sldId="311"/>
            <ac:spMk id="4" creationId="{4CB19A7A-8F4E-2A1A-6696-60058023D772}"/>
          </ac:spMkLst>
        </pc:spChg>
        <pc:spChg chg="add mod">
          <ac:chgData name="Joseph Demasco" userId="09b1805d7141d229" providerId="LiveId" clId="{D9D2FC16-5BC3-4A1C-A560-086EFCB33164}" dt="2025-01-15T18:48:34.662" v="560" actId="1036"/>
          <ac:spMkLst>
            <pc:docMk/>
            <pc:sldMk cId="3931435469" sldId="311"/>
            <ac:spMk id="5" creationId="{9135D1FB-641B-BE6A-11AB-68D400176797}"/>
          </ac:spMkLst>
        </pc:spChg>
        <pc:spChg chg="del mod">
          <ac:chgData name="Joseph Demasco" userId="09b1805d7141d229" providerId="LiveId" clId="{D9D2FC16-5BC3-4A1C-A560-086EFCB33164}" dt="2025-01-15T18:48:06.937" v="551" actId="478"/>
          <ac:spMkLst>
            <pc:docMk/>
            <pc:sldMk cId="3931435469" sldId="311"/>
            <ac:spMk id="7" creationId="{F141E0DC-91CA-FF03-A685-7D131032BD1D}"/>
          </ac:spMkLst>
        </pc:spChg>
        <pc:spChg chg="del">
          <ac:chgData name="Joseph Demasco" userId="09b1805d7141d229" providerId="LiveId" clId="{D9D2FC16-5BC3-4A1C-A560-086EFCB33164}" dt="2025-01-15T18:48:13.393" v="555" actId="478"/>
          <ac:spMkLst>
            <pc:docMk/>
            <pc:sldMk cId="3931435469" sldId="311"/>
            <ac:spMk id="8" creationId="{9B945D3D-8633-74A4-F75D-1BF63CB6D434}"/>
          </ac:spMkLst>
        </pc:spChg>
        <pc:spChg chg="del">
          <ac:chgData name="Joseph Demasco" userId="09b1805d7141d229" providerId="LiveId" clId="{D9D2FC16-5BC3-4A1C-A560-086EFCB33164}" dt="2025-01-15T18:48:12.047" v="554" actId="478"/>
          <ac:spMkLst>
            <pc:docMk/>
            <pc:sldMk cId="3931435469" sldId="311"/>
            <ac:spMk id="9" creationId="{652BCECF-97B3-AECB-07C9-C04C8377D045}"/>
          </ac:spMkLst>
        </pc:spChg>
        <pc:spChg chg="del">
          <ac:chgData name="Joseph Demasco" userId="09b1805d7141d229" providerId="LiveId" clId="{D9D2FC16-5BC3-4A1C-A560-086EFCB33164}" dt="2025-01-15T18:48:08.999" v="552" actId="478"/>
          <ac:spMkLst>
            <pc:docMk/>
            <pc:sldMk cId="3931435469" sldId="311"/>
            <ac:spMk id="10" creationId="{9DAD6DDD-D154-3E7F-29B2-CDD450A79C7B}"/>
          </ac:spMkLst>
        </pc:spChg>
        <pc:spChg chg="del">
          <ac:chgData name="Joseph Demasco" userId="09b1805d7141d229" providerId="LiveId" clId="{D9D2FC16-5BC3-4A1C-A560-086EFCB33164}" dt="2025-01-15T18:48:10.168" v="553" actId="478"/>
          <ac:spMkLst>
            <pc:docMk/>
            <pc:sldMk cId="3931435469" sldId="311"/>
            <ac:spMk id="11" creationId="{5497D47E-0776-3E87-BB5F-4AA0072C465C}"/>
          </ac:spMkLst>
        </pc:spChg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4261656130" sldId="312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1357319147" sldId="313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940666861" sldId="314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1325222430" sldId="315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2164507702" sldId="316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1419971460" sldId="317"/>
        </pc:sldMkLst>
      </pc:sldChg>
      <pc:sldChg chg="addSp delSp modSp mod">
        <pc:chgData name="Joseph Demasco" userId="09b1805d7141d229" providerId="LiveId" clId="{D9D2FC16-5BC3-4A1C-A560-086EFCB33164}" dt="2025-01-15T18:52:06.875" v="591" actId="22"/>
        <pc:sldMkLst>
          <pc:docMk/>
          <pc:sldMk cId="2693086948" sldId="325"/>
        </pc:sldMkLst>
        <pc:spChg chg="mod">
          <ac:chgData name="Joseph Demasco" userId="09b1805d7141d229" providerId="LiveId" clId="{D9D2FC16-5BC3-4A1C-A560-086EFCB33164}" dt="2025-01-15T18:52:00.873" v="589" actId="20577"/>
          <ac:spMkLst>
            <pc:docMk/>
            <pc:sldMk cId="2693086948" sldId="325"/>
            <ac:spMk id="2" creationId="{6B3A2AB8-0A6E-E735-91BE-C0A5876B897D}"/>
          </ac:spMkLst>
        </pc:spChg>
        <pc:spChg chg="del">
          <ac:chgData name="Joseph Demasco" userId="09b1805d7141d229" providerId="LiveId" clId="{D9D2FC16-5BC3-4A1C-A560-086EFCB33164}" dt="2025-01-15T18:52:04.753" v="590" actId="478"/>
          <ac:spMkLst>
            <pc:docMk/>
            <pc:sldMk cId="2693086948" sldId="325"/>
            <ac:spMk id="4" creationId="{9EE9480C-E3C6-D479-4A46-FD120E5A4AB6}"/>
          </ac:spMkLst>
        </pc:spChg>
        <pc:picChg chg="add">
          <ac:chgData name="Joseph Demasco" userId="09b1805d7141d229" providerId="LiveId" clId="{D9D2FC16-5BC3-4A1C-A560-086EFCB33164}" dt="2025-01-15T18:52:06.875" v="591" actId="22"/>
          <ac:picMkLst>
            <pc:docMk/>
            <pc:sldMk cId="2693086948" sldId="325"/>
            <ac:picMk id="6" creationId="{72831C01-FD47-7E47-4638-CE84F7EA5E8C}"/>
          </ac:picMkLst>
        </pc:picChg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1360700309" sldId="326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2456180281" sldId="327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596772242" sldId="328"/>
        </pc:sldMkLst>
      </pc:sldChg>
      <pc:sldChg chg="del">
        <pc:chgData name="Joseph Demasco" userId="09b1805d7141d229" providerId="LiveId" clId="{D9D2FC16-5BC3-4A1C-A560-086EFCB33164}" dt="2025-01-15T18:52:26.643" v="592" actId="47"/>
        <pc:sldMkLst>
          <pc:docMk/>
          <pc:sldMk cId="35467479" sldId="3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48200" y="4114800"/>
            <a:ext cx="4114800" cy="381000"/>
          </a:xfrm>
        </p:spPr>
        <p:txBody>
          <a:bodyPr/>
          <a:lstStyle/>
          <a:p>
            <a:r>
              <a:rPr lang="en-US" sz="3600" dirty="0"/>
              <a:t>Common Types of Programming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Common Types of Programming 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EE90F-9219-2581-27B4-FC382CC4FB1B}"/>
              </a:ext>
            </a:extLst>
          </p:cNvPr>
          <p:cNvSpPr txBox="1"/>
          <p:nvPr/>
        </p:nvSpPr>
        <p:spPr>
          <a:xfrm>
            <a:off x="1066800" y="2133600"/>
            <a:ext cx="723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Syntax Errors</a:t>
            </a:r>
            <a:r>
              <a:rPr lang="en-US" sz="2800" dirty="0"/>
              <a:t> are errors that occur because code contains incorrect Java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Logic Errors</a:t>
            </a:r>
            <a:r>
              <a:rPr lang="en-US" sz="2800" dirty="0"/>
              <a:t> are errors in the code that cause it to produce incorrect results for the problem being solved.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Runtime Errors</a:t>
            </a:r>
            <a:r>
              <a:rPr lang="en-US" sz="2800" dirty="0"/>
              <a:t> are errors that occur when a program is executed and they cause the program to terminate abnormally.</a:t>
            </a:r>
          </a:p>
        </p:txBody>
      </p:sp>
    </p:spTree>
    <p:extLst>
      <p:ext uri="{BB962C8B-B14F-4D97-AF65-F5344CB8AC3E}">
        <p14:creationId xmlns:p14="http://schemas.microsoft.com/office/powerpoint/2010/main" val="347842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Syntax 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A6E367C2-256A-AC8F-7FAB-497F295AD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65958"/>
            <a:ext cx="75438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2000">
                <a:solidFill>
                  <a:srgbClr val="FF0000"/>
                </a:solidFill>
              </a:rPr>
              <a:t>This program has a </a:t>
            </a:r>
            <a:r>
              <a:rPr lang="en-US" altLang="en-US" sz="2000" i="1">
                <a:solidFill>
                  <a:srgbClr val="FF0000"/>
                </a:solidFill>
              </a:rPr>
              <a:t>syntax error</a:t>
            </a:r>
            <a:r>
              <a:rPr lang="en-US" altLang="en-US" sz="2000">
                <a:solidFill>
                  <a:srgbClr val="FF0000"/>
                </a:solidFill>
              </a:rPr>
              <a:t>. The semicolon that is needed to terminate the </a:t>
            </a:r>
            <a:r>
              <a:rPr lang="en-US" alt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System.out.println() </a:t>
            </a:r>
            <a:r>
              <a:rPr lang="en-US" altLang="en-US" sz="2000">
                <a:solidFill>
                  <a:srgbClr val="FF0000"/>
                </a:solidFill>
              </a:rPr>
              <a:t>statement is missing.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05CE97D-1B80-C2F5-FBFC-07B1A2CD9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0610"/>
            <a:ext cx="800100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public class SyntaxErrorDemo1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public static void main( String 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x = 10;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( “The value of x is “ + x )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600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Errors Appear On The Command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9DF72-F678-0C7F-49CF-CB93BF34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23" y="1933564"/>
            <a:ext cx="7277153" cy="29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Errors Appear On An 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FE2EB-C607-B50A-ED89-511A88B7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7762932" cy="44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Logic 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CD1BBE0-5A5E-546D-350D-ADEF2F4B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2569726"/>
            <a:ext cx="8001000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// Program to compute the perimeter of a rectangle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class LogicErrorDemo1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public static void main( String [] 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args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side1 = 10;	// side of a rectangle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side2 = 20;	// side of a rectangle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side3 = 30;	// side of a rectangle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side4 = 40;	// side of a rectangle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 perimeter = side1 + side2 + side3;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( “The perimeter is “ + perimeter );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16DEF6C-CB8E-11AF-4C18-D0092B6E6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54175"/>
            <a:ext cx="75438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2000">
                <a:solidFill>
                  <a:srgbClr val="FF0000"/>
                </a:solidFill>
              </a:rPr>
              <a:t>This program has a </a:t>
            </a:r>
            <a:r>
              <a:rPr lang="en-US" altLang="en-US" sz="2000" i="1">
                <a:solidFill>
                  <a:srgbClr val="FF0000"/>
                </a:solidFill>
              </a:rPr>
              <a:t>logic error</a:t>
            </a:r>
            <a:r>
              <a:rPr lang="en-US" altLang="en-US" sz="2000">
                <a:solidFill>
                  <a:srgbClr val="FF0000"/>
                </a:solidFill>
              </a:rPr>
              <a:t>. The formula for computing the perimeter is incorrect.</a:t>
            </a:r>
          </a:p>
        </p:txBody>
      </p:sp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Runtime 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CB19A7A-8F4E-2A1A-6696-60058023D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2632770"/>
            <a:ext cx="80010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// Program to divide two integers</a:t>
            </a:r>
          </a:p>
          <a:p>
            <a:pPr algn="l" eaLnBrk="1" hangingPunct="1">
              <a:spcBef>
                <a:spcPct val="0"/>
              </a:spcBef>
            </a:pPr>
            <a:endParaRPr lang="en-US" altLang="en-US" sz="1600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class RuntimeErrorDemo1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public static void main( String 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{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value1 = 40;	// numerator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value2 = 0;	// denominator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 result = value1 / value2;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altLang="en-US" sz="1600" dirty="0" err="1">
                <a:solidFill>
                  <a:srgbClr val="000000"/>
                </a:solidFill>
                <a:latin typeface="Courier New" pitchFamily="49" charset="0"/>
              </a:rPr>
              <a:t>System.out.println</a:t>
            </a: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( “The result is “ + result );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 algn="l"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135D1FB-641B-BE6A-11AB-68D400176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09525"/>
            <a:ext cx="75438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2000">
                <a:solidFill>
                  <a:srgbClr val="FF0000"/>
                </a:solidFill>
              </a:rPr>
              <a:t>This program has a </a:t>
            </a:r>
            <a:r>
              <a:rPr lang="en-US" altLang="en-US" sz="2000" i="1">
                <a:solidFill>
                  <a:srgbClr val="FF0000"/>
                </a:solidFill>
              </a:rPr>
              <a:t>runtime error</a:t>
            </a:r>
            <a:r>
              <a:rPr lang="en-US" altLang="en-US" sz="2000">
                <a:solidFill>
                  <a:srgbClr val="FF0000"/>
                </a:solidFill>
              </a:rPr>
              <a:t>. The zero denominator value will cause the program to terminate abnormally.</a:t>
            </a:r>
          </a:p>
        </p:txBody>
      </p:sp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C855-5FB0-7A31-7327-2A735277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2AB8-0A6E-E735-91BE-C0A5876B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Runtime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119D-9A0D-B1D2-2613-DC13EFAAE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31C01-FD47-7E47-4638-CE84F7EA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74" y="2552693"/>
            <a:ext cx="6934251" cy="17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86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10841</TotalTime>
  <Words>396</Words>
  <Application>Microsoft Office PowerPoint</Application>
  <PresentationFormat>On-screen Show (4:3)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Akzidenz-Grotesk Next Regular</vt:lpstr>
      <vt:lpstr>Arial</vt:lpstr>
      <vt:lpstr>Calibri</vt:lpstr>
      <vt:lpstr>Courier New</vt:lpstr>
      <vt:lpstr>Carey_PowerPoint</vt:lpstr>
      <vt:lpstr>Introduction to Java for Business BU350.700.51 Spring I 2025</vt:lpstr>
      <vt:lpstr>Common Types of Programming Errors</vt:lpstr>
      <vt:lpstr>Syntax Errors</vt:lpstr>
      <vt:lpstr>How Errors Appear On The Command Line</vt:lpstr>
      <vt:lpstr>How Errors Appear On An IDE</vt:lpstr>
      <vt:lpstr>Logic Errors</vt:lpstr>
      <vt:lpstr>Runtime Errors</vt:lpstr>
      <vt:lpstr>Runtime Errors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185</cp:revision>
  <cp:lastPrinted>2014-09-08T12:31:43Z</cp:lastPrinted>
  <dcterms:created xsi:type="dcterms:W3CDTF">2013-09-13T14:25:31Z</dcterms:created>
  <dcterms:modified xsi:type="dcterms:W3CDTF">2025-01-15T18:52:26Z</dcterms:modified>
</cp:coreProperties>
</file>